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2" r:id="rId5"/>
    <p:sldId id="271" r:id="rId6"/>
    <p:sldId id="282" r:id="rId7"/>
    <p:sldId id="280" r:id="rId8"/>
    <p:sldId id="281" r:id="rId9"/>
    <p:sldId id="279" r:id="rId10"/>
    <p:sldId id="264" r:id="rId11"/>
    <p:sldId id="273" r:id="rId12"/>
    <p:sldId id="274" r:id="rId13"/>
    <p:sldId id="267" r:id="rId14"/>
    <p:sldId id="275" r:id="rId15"/>
    <p:sldId id="265" r:id="rId16"/>
    <p:sldId id="266" r:id="rId17"/>
    <p:sldId id="283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B44DA-B0FD-462F-8C34-F4B6B2A37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F3E22-D71E-48F0-B441-A76A50B4B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C9B85-E802-4B4B-8485-A29F8BA6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AB9B26-E319-4CCB-BFD0-564447DA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B5A294-EC27-4983-9B94-E9764082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58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80C136-A072-4E8A-AFDC-7282EF5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FE46D-C82E-4B16-AF7C-6CB5F12EA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DFE0B-9C29-42FF-BD38-36E744A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C844F-E98F-476A-9319-534B612A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0583E-5BB0-45DA-9DE8-43F70847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2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EB454C-4738-4F0A-88FF-609EDA73E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E4C635-C2D4-4EA0-9EF5-58E9D78D0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EA2866-8A0A-4F57-997F-87D322660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14A26-2B8F-4E53-AEAF-EF9BC0AE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2C878-D97F-4755-A472-D8179E62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6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D5CDD-D146-4A48-86E1-857A6322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F1695-B4C1-466A-8019-0EE14D385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2786F-1DD6-4498-ABA0-18AB3FA2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68C67-1BC0-4D36-8F65-D1A8AD2B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14302-F5A9-4C94-98BE-93CD5776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5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57072-FF2B-4DF6-B64F-74DCF8A8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5A5994-CAB7-44D2-9E25-CBA0A19C7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AA56E-3557-4108-A5B0-A4322168E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16EA36-283A-418E-BE5B-B9E8B7B5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A163A-B9EF-4786-B442-91DBB90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7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F1E41-B094-421E-99DB-3F3693B6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A4514-F1A2-4FFD-9BF1-8EA719EF7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C616CE-4548-4046-921F-9A2E44AD5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D618A2-5255-4E53-92DA-BE310EBE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4745ED-26CC-410C-95CC-E83E0E1B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52FC04-7264-4FB7-A6FF-82385489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D2629-C1C9-48B6-BEE5-0B5E9ABF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71357B-ED91-4363-AABB-E2B061483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5CE4CB-EF06-4C93-A953-3DDBB439D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2C53BDD-3487-46B8-AA08-B7B29CF23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5948ED-F5BC-4505-994C-38AB2505F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2949E6-BC97-4AF9-B336-E2642797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62AC03-F619-4A69-A7F6-B8FE94784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54A6D-1A56-4067-8815-4D314D61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3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2C849-00CE-4FD8-BE53-DBFE27E0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D3E476-4266-4E0E-8064-F8B44D1D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0EF1C3-A2C1-4FC4-8D90-ADC299FF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5DDD12-F781-4F5A-9AFF-FB4F15BDA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7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AB4441-7B6B-4261-85DC-1A899949A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33BBAE-E3C9-492F-99B3-55FDFE30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D20B3-D49E-460B-9705-010180EA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13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8C53F-90F2-48E1-A503-9F30DD78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6EF11-5CC6-4D5B-8CC0-18B0D5AEC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1561BD-41EF-458D-BCCC-94A1F6204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75121-13BB-4C4B-805D-5A0BC652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101CB-AF1D-4A38-823C-4D6318B3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AE8FA-7B3E-4EFF-9EDC-C32300A0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2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7E38-E15D-459C-9D93-0588DEBA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58E337-605C-45C4-8350-FDDAE600F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0F417F-E1A0-4DD4-88A3-52AA24C55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80F18F-E5EC-4ECE-B1B4-54D9ADDC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C72A52-5494-4218-8CB4-389C8F9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D296A-9B33-4654-92F4-1C3F7508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4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34BD39-4CE9-4AB0-868F-FF5E95A6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193047-553F-4B9D-8AB2-53DF48D72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835B6-FD87-47E4-8C99-6C6968E4B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94D1-625E-42A2-A6B5-2CA894A3662B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9C6D82-61EB-48C7-8FC5-4B37BD9B1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361B69-51F9-41B0-82E6-BFA974733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3F38C-9998-4ABB-94CD-CC16B65DCB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90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e:///C:\Users\&#44608;&#51116;&#50689;\Desktop\index_2.html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908425"/>
            <a:ext cx="9595413" cy="1076633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on Crime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5BE36D-C40B-49F7-80D2-86C99531A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38371"/>
            <a:ext cx="5690886" cy="2681406"/>
          </a:xfrm>
        </p:spPr>
        <p:txBody>
          <a:bodyPr>
            <a:normAutofit fontScale="92500"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Heesu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Yeom</a:t>
            </a:r>
            <a:r>
              <a:rPr lang="en-US" altLang="ko-KR" b="1" dirty="0">
                <a:solidFill>
                  <a:schemeClr val="bg1"/>
                </a:solidFill>
              </a:rPr>
              <a:t> (</a:t>
            </a:r>
            <a:r>
              <a:rPr lang="en-US" altLang="ko-KR" b="1" dirty="0" err="1">
                <a:solidFill>
                  <a:schemeClr val="bg1"/>
                </a:solidFill>
              </a:rPr>
              <a:t>Hallym</a:t>
            </a:r>
            <a:r>
              <a:rPr lang="en-US" altLang="ko-KR" b="1" dirty="0">
                <a:solidFill>
                  <a:schemeClr val="bg1"/>
                </a:solidFill>
              </a:rPr>
              <a:t> univ. senior)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Jeongmyeong</a:t>
            </a:r>
            <a:r>
              <a:rPr lang="en-US" altLang="ko-KR" b="1" dirty="0">
                <a:solidFill>
                  <a:schemeClr val="bg1"/>
                </a:solidFill>
              </a:rPr>
              <a:t> Choi (</a:t>
            </a:r>
            <a:r>
              <a:rPr lang="en-US" altLang="ko-KR" b="1" dirty="0" err="1">
                <a:solidFill>
                  <a:schemeClr val="bg1"/>
                </a:solidFill>
              </a:rPr>
              <a:t>Hallym</a:t>
            </a:r>
            <a:r>
              <a:rPr lang="en-US" altLang="ko-KR" b="1" dirty="0">
                <a:solidFill>
                  <a:schemeClr val="bg1"/>
                </a:solidFill>
              </a:rPr>
              <a:t> univ. senior)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Jongyoon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 err="1">
                <a:solidFill>
                  <a:schemeClr val="bg1"/>
                </a:solidFill>
              </a:rPr>
              <a:t>Chae</a:t>
            </a:r>
            <a:r>
              <a:rPr lang="en-US" altLang="ko-KR" b="1" dirty="0">
                <a:solidFill>
                  <a:schemeClr val="bg1"/>
                </a:solidFill>
              </a:rPr>
              <a:t> (</a:t>
            </a:r>
            <a:r>
              <a:rPr lang="en-US" altLang="ko-KR" b="1" dirty="0" err="1">
                <a:solidFill>
                  <a:schemeClr val="bg1"/>
                </a:solidFill>
              </a:rPr>
              <a:t>Konkuk</a:t>
            </a:r>
            <a:r>
              <a:rPr lang="en-US" altLang="ko-KR" b="1" dirty="0">
                <a:solidFill>
                  <a:schemeClr val="bg1"/>
                </a:solidFill>
              </a:rPr>
              <a:t> univ. junior)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Beomseok</a:t>
            </a:r>
            <a:r>
              <a:rPr lang="en-US" altLang="ko-KR" b="1" dirty="0">
                <a:solidFill>
                  <a:schemeClr val="bg1"/>
                </a:solidFill>
              </a:rPr>
              <a:t> Cho (</a:t>
            </a:r>
            <a:r>
              <a:rPr lang="en-US" altLang="ko-KR" b="1" dirty="0" err="1">
                <a:solidFill>
                  <a:schemeClr val="bg1"/>
                </a:solidFill>
              </a:rPr>
              <a:t>Konkuk</a:t>
            </a:r>
            <a:r>
              <a:rPr lang="en-US" altLang="ko-KR" b="1" dirty="0">
                <a:solidFill>
                  <a:schemeClr val="bg1"/>
                </a:solidFill>
              </a:rPr>
              <a:t> univ. junior)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Hyojin</a:t>
            </a:r>
            <a:r>
              <a:rPr lang="en-US" altLang="ko-KR" b="1" dirty="0">
                <a:solidFill>
                  <a:schemeClr val="bg1"/>
                </a:solidFill>
              </a:rPr>
              <a:t> Jeon (</a:t>
            </a:r>
            <a:r>
              <a:rPr lang="en-US" altLang="ko-KR" b="1" dirty="0" err="1">
                <a:solidFill>
                  <a:schemeClr val="bg1"/>
                </a:solidFill>
              </a:rPr>
              <a:t>Konkuk</a:t>
            </a:r>
            <a:r>
              <a:rPr lang="en-US" altLang="ko-KR" b="1" dirty="0">
                <a:solidFill>
                  <a:schemeClr val="bg1"/>
                </a:solidFill>
              </a:rPr>
              <a:t> univ. junior)</a:t>
            </a:r>
          </a:p>
          <a:p>
            <a:r>
              <a:rPr lang="en-US" altLang="ko-KR" b="1" dirty="0" err="1">
                <a:solidFill>
                  <a:schemeClr val="bg1"/>
                </a:solidFill>
              </a:rPr>
              <a:t>Jaeyoung</a:t>
            </a:r>
            <a:r>
              <a:rPr lang="en-US" altLang="ko-KR" b="1" dirty="0">
                <a:solidFill>
                  <a:schemeClr val="bg1"/>
                </a:solidFill>
              </a:rPr>
              <a:t> Kim (</a:t>
            </a:r>
            <a:r>
              <a:rPr lang="en-US" altLang="ko-KR" b="1" dirty="0" err="1">
                <a:solidFill>
                  <a:schemeClr val="bg1"/>
                </a:solidFill>
              </a:rPr>
              <a:t>Hallym</a:t>
            </a:r>
            <a:r>
              <a:rPr lang="en-US" altLang="ko-KR" b="1" dirty="0">
                <a:solidFill>
                  <a:schemeClr val="bg1"/>
                </a:solidFill>
              </a:rPr>
              <a:t> univ. senior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E010AF-EA90-4C9A-AF9C-AAB47C2AF7C3}"/>
              </a:ext>
            </a:extLst>
          </p:cNvPr>
          <p:cNvSpPr txBox="1">
            <a:spLocks/>
          </p:cNvSpPr>
          <p:nvPr/>
        </p:nvSpPr>
        <p:spPr>
          <a:xfrm>
            <a:off x="497711" y="4872942"/>
            <a:ext cx="5474825" cy="6250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chemeClr val="bg1"/>
                </a:solidFill>
              </a:rPr>
              <a:t>Data from : </a:t>
            </a:r>
          </a:p>
          <a:p>
            <a:r>
              <a:rPr lang="en-US" altLang="ko-KR" sz="1800" b="1" dirty="0">
                <a:solidFill>
                  <a:schemeClr val="bg1"/>
                </a:solidFill>
              </a:rPr>
              <a:t>https://data.lacity.org/A-Safe-City/Crime-Data-from-2010-to-Present/63jg-8b9z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B9994-1784-44D8-B9B3-0EC7C4C6BD4B}"/>
              </a:ext>
            </a:extLst>
          </p:cNvPr>
          <p:cNvSpPr txBox="1"/>
          <p:nvPr/>
        </p:nvSpPr>
        <p:spPr>
          <a:xfrm>
            <a:off x="8941443" y="2721114"/>
            <a:ext cx="2422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T. Insight.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20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92839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(2)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E4ACF-B701-4C39-BAD1-31F45847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6" y="1064626"/>
            <a:ext cx="6067425" cy="34099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CF6C74-BD1D-4D1D-BAA3-4888488B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93" y="3429000"/>
            <a:ext cx="3324262" cy="25719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5109ED-58D0-4C86-9B1B-3EA26D05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565" y="3489819"/>
            <a:ext cx="3324262" cy="251108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8754B9A-2FAD-4826-8289-F7927322620D}"/>
              </a:ext>
            </a:extLst>
          </p:cNvPr>
          <p:cNvSpPr txBox="1">
            <a:spLocks/>
          </p:cNvSpPr>
          <p:nvPr/>
        </p:nvSpPr>
        <p:spPr>
          <a:xfrm>
            <a:off x="1053296" y="6174196"/>
            <a:ext cx="1338385" cy="32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</a:rPr>
              <a:t>06:00 am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C375C53-A7DB-40EE-9123-67DEAEA51800}"/>
              </a:ext>
            </a:extLst>
          </p:cNvPr>
          <p:cNvSpPr txBox="1">
            <a:spLocks/>
          </p:cNvSpPr>
          <p:nvPr/>
        </p:nvSpPr>
        <p:spPr>
          <a:xfrm>
            <a:off x="9511503" y="6174196"/>
            <a:ext cx="1338385" cy="32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chemeClr val="bg1"/>
                </a:solidFill>
              </a:rPr>
              <a:t>12:00 pm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9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92839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(2)-1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E4ACF-B701-4C39-BAD1-31F45847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1" y="1510004"/>
            <a:ext cx="6067425" cy="3409950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37238" y="1510004"/>
            <a:ext cx="4805946" cy="35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93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92839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(2)-2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F6C74-BD1D-4D1D-BAA3-4888488B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55" y="1247319"/>
            <a:ext cx="3324262" cy="25719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5109ED-58D0-4C86-9B1B-3EA26D05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936" y="1277728"/>
            <a:ext cx="3324262" cy="251108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08754B9A-2FAD-4826-8289-F7927322620D}"/>
              </a:ext>
            </a:extLst>
          </p:cNvPr>
          <p:cNvSpPr txBox="1">
            <a:spLocks/>
          </p:cNvSpPr>
          <p:nvPr/>
        </p:nvSpPr>
        <p:spPr>
          <a:xfrm>
            <a:off x="1400517" y="4046827"/>
            <a:ext cx="1338385" cy="32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06:00 am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C375C53-A7DB-40EE-9123-67DEAEA51800}"/>
              </a:ext>
            </a:extLst>
          </p:cNvPr>
          <p:cNvSpPr txBox="1">
            <a:spLocks/>
          </p:cNvSpPr>
          <p:nvPr/>
        </p:nvSpPr>
        <p:spPr>
          <a:xfrm>
            <a:off x="9548841" y="4046827"/>
            <a:ext cx="1338385" cy="32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j-cs"/>
              </a:rPr>
              <a:t>12:00 pm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176338"/>
            <a:ext cx="67437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500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671573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, 지도이(가) 표시된 사진&#10;&#10;자동 생성된 설명">
            <a:hlinkClick r:id="rId2" action="ppaction://hlinkfile"/>
            <a:extLst>
              <a:ext uri="{FF2B5EF4-FFF2-40B4-BE49-F238E27FC236}">
                <a16:creationId xmlns:a16="http://schemas.microsoft.com/office/drawing/2014/main" id="{9AD01224-2660-4F91-895C-290380C41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32" y="1899420"/>
            <a:ext cx="8719336" cy="42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1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671573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Analysis (3)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E4FA65-B888-4F13-99A3-8CC25E6D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01" y="2163014"/>
            <a:ext cx="9892598" cy="34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4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4" y="671573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HOW IS IT USEFUL?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D40E3D-D179-4B07-9310-B230A64A0D06}"/>
              </a:ext>
            </a:extLst>
          </p:cNvPr>
          <p:cNvSpPr txBox="1">
            <a:spLocks/>
          </p:cNvSpPr>
          <p:nvPr/>
        </p:nvSpPr>
        <p:spPr>
          <a:xfrm>
            <a:off x="668195" y="1924051"/>
            <a:ext cx="10855607" cy="4129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1. Social values </a:t>
            </a:r>
            <a:r>
              <a:rPr lang="en-US" altLang="ko-KR" sz="2400" b="1" dirty="0">
                <a:solidFill>
                  <a:schemeClr val="accent6"/>
                </a:solidFill>
              </a:rPr>
              <a:t>- Visitor safety</a:t>
            </a:r>
            <a:endParaRPr lang="en-US" altLang="ko-KR" sz="3600" b="1" dirty="0">
              <a:solidFill>
                <a:schemeClr val="accent6"/>
              </a:solidFill>
            </a:endParaRPr>
          </a:p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    </a:t>
            </a:r>
            <a:r>
              <a:rPr lang="en-US" altLang="ko-KR" sz="2800" b="1" dirty="0">
                <a:solidFill>
                  <a:schemeClr val="bg1"/>
                </a:solidFill>
              </a:rPr>
              <a:t>: Visitors can refer to our analysis for choosing </a:t>
            </a:r>
            <a:r>
              <a:rPr lang="en-US" altLang="ko-KR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where and 	when to go sightseeing. </a:t>
            </a:r>
            <a:r>
              <a:rPr lang="en-US" altLang="ko-KR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altLang="ko-KR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l"/>
            <a:endParaRPr lang="en-US" altLang="ko-KR" sz="1800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pPr algn="l"/>
            <a:r>
              <a:rPr lang="en-US" altLang="ko-KR" sz="3600" b="1" dirty="0">
                <a:solidFill>
                  <a:schemeClr val="bg1"/>
                </a:solidFill>
              </a:rPr>
              <a:t>2. Economical </a:t>
            </a:r>
            <a:r>
              <a:rPr lang="en-US" altLang="ko-KR" sz="3600" b="1">
                <a:solidFill>
                  <a:schemeClr val="bg1"/>
                </a:solidFill>
              </a:rPr>
              <a:t>values </a:t>
            </a:r>
            <a:r>
              <a:rPr lang="en-US" altLang="ko-KR" sz="2400" b="1">
                <a:solidFill>
                  <a:schemeClr val="accent6"/>
                </a:solidFill>
              </a:rPr>
              <a:t>–Efficient </a:t>
            </a:r>
            <a:r>
              <a:rPr lang="en-US" altLang="ko-KR" sz="2400" b="1" dirty="0">
                <a:solidFill>
                  <a:schemeClr val="accent6"/>
                </a:solidFill>
              </a:rPr>
              <a:t>administration</a:t>
            </a:r>
            <a:endParaRPr lang="en-US" altLang="ko-KR" sz="3600" b="1" dirty="0">
              <a:solidFill>
                <a:schemeClr val="accent6"/>
              </a:solidFill>
            </a:endParaRPr>
          </a:p>
          <a:p>
            <a:pPr algn="l"/>
            <a:r>
              <a:rPr lang="en-US" altLang="ko-KR" sz="3000" b="1" dirty="0">
                <a:solidFill>
                  <a:schemeClr val="bg1"/>
                </a:solidFill>
              </a:rPr>
              <a:t>     :Useful information to </a:t>
            </a:r>
            <a:r>
              <a:rPr lang="en-US" altLang="ko-KR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place officers </a:t>
            </a:r>
            <a:r>
              <a:rPr lang="en-US" altLang="ko-KR" sz="3000" b="1" dirty="0">
                <a:solidFill>
                  <a:schemeClr val="bg1"/>
                </a:solidFill>
              </a:rPr>
              <a:t>efficiently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864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1" y="969148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Furthermore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1132942-0A06-4C15-AA31-657C3779623D}"/>
              </a:ext>
            </a:extLst>
          </p:cNvPr>
          <p:cNvSpPr txBox="1">
            <a:spLocks/>
          </p:cNvSpPr>
          <p:nvPr/>
        </p:nvSpPr>
        <p:spPr>
          <a:xfrm>
            <a:off x="638172" y="3429000"/>
            <a:ext cx="10915650" cy="1076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How can it be developed more?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688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132942-0A06-4C15-AA31-657C3779623D}"/>
              </a:ext>
            </a:extLst>
          </p:cNvPr>
          <p:cNvSpPr txBox="1">
            <a:spLocks/>
          </p:cNvSpPr>
          <p:nvPr/>
        </p:nvSpPr>
        <p:spPr>
          <a:xfrm>
            <a:off x="638175" y="496614"/>
            <a:ext cx="10915650" cy="10766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How can it be developed more?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7549B-C96D-4F3F-942C-FD0F9DE6524D}"/>
              </a:ext>
            </a:extLst>
          </p:cNvPr>
          <p:cNvSpPr txBox="1"/>
          <p:nvPr/>
        </p:nvSpPr>
        <p:spPr>
          <a:xfrm>
            <a:off x="718481" y="2091559"/>
            <a:ext cx="74165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6"/>
                </a:solidFill>
                <a:latin typeface="Bahnschrift" panose="020B0502040204020203" pitchFamily="34" charset="0"/>
              </a:rPr>
              <a:t>[Application for L.A. Visitors]</a:t>
            </a:r>
          </a:p>
          <a:p>
            <a:endParaRPr lang="en-US" altLang="ko-KR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1.Users can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post their accidents   </a:t>
            </a:r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and get others’ information in real-time.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2.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Alert accidents </a:t>
            </a:r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to user near the  event in real-time.</a:t>
            </a:r>
          </a:p>
          <a:p>
            <a:endParaRPr lang="en-US" altLang="ko-KR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Bahnschrift" panose="020B0502040204020203" pitchFamily="34" charset="0"/>
              </a:rPr>
              <a:t>			</a:t>
            </a:r>
            <a:r>
              <a:rPr lang="en-US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                                                                                    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Bahnschrift" panose="020B0502040204020203" pitchFamily="34" charset="0"/>
              </a:rPr>
              <a:t>					                         (application example )</a:t>
            </a:r>
            <a:r>
              <a:rPr lang="en-US" altLang="ko-KR" sz="1400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</a:t>
            </a:r>
            <a:endParaRPr lang="en-US" altLang="ko-KR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ko-KR" alt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9481EC-8278-4530-A410-4F689257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195" y="1965434"/>
            <a:ext cx="2674605" cy="44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3018665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THANK YOU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6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704" y="402204"/>
            <a:ext cx="9595413" cy="910317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dirty="0">
                <a:solidFill>
                  <a:schemeClr val="bg1"/>
                </a:solidFill>
              </a:rPr>
              <a:t>Index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11192-DE41-4D3F-A4C0-DC8488C0385B}"/>
              </a:ext>
            </a:extLst>
          </p:cNvPr>
          <p:cNvSpPr txBox="1"/>
          <p:nvPr/>
        </p:nvSpPr>
        <p:spPr>
          <a:xfrm>
            <a:off x="459704" y="1716505"/>
            <a:ext cx="11154780" cy="370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Word Cloud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Data Reliability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Data preprocessing using python / Represent using 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</a:rPr>
              <a:t>Data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b="1" dirty="0">
                <a:solidFill>
                  <a:schemeClr val="bg1"/>
                </a:solidFill>
                <a:latin typeface="Apple SD Gothic Neo"/>
              </a:rPr>
              <a:t>Development potential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54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557" y="304799"/>
            <a:ext cx="9595413" cy="1103976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Crime Data On LA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39C88-2AE4-4C73-8ECB-61B1B0B4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645996"/>
            <a:ext cx="11268635" cy="456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8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3" y="288758"/>
            <a:ext cx="9595413" cy="866274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Python Code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3671E-4523-426D-962F-E0D600765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70" y="1222235"/>
            <a:ext cx="3325090" cy="26950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E3C8A5-E4FE-445A-BF42-33E50221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17" y="4187570"/>
            <a:ext cx="9922043" cy="2124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AE58D3-A388-4CB6-BF69-6B099AC6D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29" y="1222235"/>
            <a:ext cx="6071938" cy="258989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A7C32BE-FC5B-47D0-8BEA-1EC332993A53}"/>
              </a:ext>
            </a:extLst>
          </p:cNvPr>
          <p:cNvSpPr/>
          <p:nvPr/>
        </p:nvSpPr>
        <p:spPr>
          <a:xfrm>
            <a:off x="6866021" y="2292592"/>
            <a:ext cx="930442" cy="44917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B38EC16-3E3D-459C-AA36-61B598F71CDA}"/>
              </a:ext>
            </a:extLst>
          </p:cNvPr>
          <p:cNvSpPr/>
          <p:nvPr/>
        </p:nvSpPr>
        <p:spPr>
          <a:xfrm>
            <a:off x="445929" y="5025479"/>
            <a:ext cx="930442" cy="44917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02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557" y="425322"/>
            <a:ext cx="9595413" cy="910317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Word Cloud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83F034-4942-4443-B3A7-312942F7A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57" y="1335639"/>
            <a:ext cx="9595413" cy="55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294" y="538223"/>
            <a:ext cx="9595413" cy="107663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Data Reliability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83664DD-392A-41BB-93C3-59684DAB7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6"/>
          <a:stretch/>
        </p:blipFill>
        <p:spPr>
          <a:xfrm>
            <a:off x="60813" y="1993248"/>
            <a:ext cx="3659210" cy="3595067"/>
          </a:xfrm>
          <a:prstGeom prst="rect">
            <a:avLst/>
          </a:prstGeom>
        </p:spPr>
      </p:pic>
      <p:pic>
        <p:nvPicPr>
          <p:cNvPr id="18" name="그림 17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DB4BF8A-95E7-4E0B-9895-14C57E1A01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6"/>
          <a:stretch/>
        </p:blipFill>
        <p:spPr>
          <a:xfrm>
            <a:off x="3813307" y="1993247"/>
            <a:ext cx="3659210" cy="3595067"/>
          </a:xfrm>
          <a:prstGeom prst="rect">
            <a:avLst/>
          </a:prstGeom>
        </p:spPr>
      </p:pic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B6B28FD-8A29-4A9C-9586-37560DD03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01" y="1993247"/>
            <a:ext cx="4505660" cy="35950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D846F-E6FD-4312-831B-CEBB94EB4D8D}"/>
              </a:ext>
            </a:extLst>
          </p:cNvPr>
          <p:cNvSpPr txBox="1"/>
          <p:nvPr/>
        </p:nvSpPr>
        <p:spPr>
          <a:xfrm>
            <a:off x="2687320" y="5969490"/>
            <a:ext cx="681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</a:rPr>
              <a:t>Similar occurrence </a:t>
            </a:r>
            <a:r>
              <a:rPr lang="en-US" altLang="ko-KR" sz="2000" dirty="0">
                <a:solidFill>
                  <a:srgbClr val="0070C0"/>
                </a:solidFill>
                <a:latin typeface="Bahnschrift" panose="020B0502040204020203" pitchFamily="34" charset="0"/>
              </a:rPr>
              <a:t>pattern</a:t>
            </a:r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 we can </a:t>
            </a:r>
            <a:r>
              <a:rPr lang="en-US" altLang="ko-KR" sz="2000" dirty="0">
                <a:solidFill>
                  <a:srgbClr val="FF0000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trust</a:t>
            </a:r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 our presumption! </a:t>
            </a:r>
            <a:r>
              <a:rPr lang="en-US" altLang="ko-KR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7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03" y="2084832"/>
            <a:ext cx="6015745" cy="4442090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 txBox="1">
            <a:spLocks/>
          </p:cNvSpPr>
          <p:nvPr/>
        </p:nvSpPr>
        <p:spPr>
          <a:xfrm>
            <a:off x="-932843" y="132077"/>
            <a:ext cx="9595413" cy="1076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Data Preprocessing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2" y="2367429"/>
            <a:ext cx="4626612" cy="26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1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3" y="1225296"/>
            <a:ext cx="4389248" cy="34976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36" y="1225296"/>
            <a:ext cx="5913048" cy="5412346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 txBox="1">
            <a:spLocks/>
          </p:cNvSpPr>
          <p:nvPr/>
        </p:nvSpPr>
        <p:spPr>
          <a:xfrm>
            <a:off x="-932843" y="132077"/>
            <a:ext cx="9595413" cy="1076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</a:rPr>
              <a:t>Data Preprocessing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1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A24E722-C7D4-4713-9B1D-3010C6EDE956}"/>
              </a:ext>
            </a:extLst>
          </p:cNvPr>
          <p:cNvSpPr txBox="1">
            <a:spLocks/>
          </p:cNvSpPr>
          <p:nvPr/>
        </p:nvSpPr>
        <p:spPr>
          <a:xfrm>
            <a:off x="1298293" y="671573"/>
            <a:ext cx="9595413" cy="10766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solidFill>
                  <a:schemeClr val="bg1"/>
                </a:solidFill>
              </a:rPr>
              <a:t>Data Analysis (1)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63AF55-990B-4570-A6B5-B64EB9BF2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59" y="2258898"/>
            <a:ext cx="3595628" cy="3595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C2257-9210-411C-9F22-677145D07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13" y="2258899"/>
            <a:ext cx="3595627" cy="359562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30055D-5878-4FB6-82BC-DF48C116E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85" y="2258898"/>
            <a:ext cx="3595628" cy="35956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54664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232</Words>
  <Application>Microsoft Office PowerPoint</Application>
  <PresentationFormat>와이드스크린</PresentationFormat>
  <Paragraphs>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Apple SD Gothic Neo</vt:lpstr>
      <vt:lpstr>맑은 고딕</vt:lpstr>
      <vt:lpstr>Arial</vt:lpstr>
      <vt:lpstr>Bahnschrift</vt:lpstr>
      <vt:lpstr>Office 테마</vt:lpstr>
      <vt:lpstr>Data analysis on Crime Data</vt:lpstr>
      <vt:lpstr>Index</vt:lpstr>
      <vt:lpstr>Crime Data On LA</vt:lpstr>
      <vt:lpstr>Python Code</vt:lpstr>
      <vt:lpstr>Word Cloud</vt:lpstr>
      <vt:lpstr>Data Reliability</vt:lpstr>
      <vt:lpstr>PowerPoint 프레젠테이션</vt:lpstr>
      <vt:lpstr>PowerPoint 프레젠테이션</vt:lpstr>
      <vt:lpstr>PowerPoint 프레젠테이션</vt:lpstr>
      <vt:lpstr>Data Analysis (2)</vt:lpstr>
      <vt:lpstr>Data Analysis (2)-1</vt:lpstr>
      <vt:lpstr>Data Analysis (2)-2</vt:lpstr>
      <vt:lpstr>Data Analysis (3)</vt:lpstr>
      <vt:lpstr>Data Analysis (3)</vt:lpstr>
      <vt:lpstr>HOW IS IT USEFUL?</vt:lpstr>
      <vt:lpstr>Furthermore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on Crime Data</dc:title>
  <dc:creator>lg</dc:creator>
  <cp:lastModifiedBy>효진 전</cp:lastModifiedBy>
  <cp:revision>19</cp:revision>
  <dcterms:created xsi:type="dcterms:W3CDTF">2019-07-14T01:26:22Z</dcterms:created>
  <dcterms:modified xsi:type="dcterms:W3CDTF">2019-07-16T11:26:14Z</dcterms:modified>
</cp:coreProperties>
</file>